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56" r:id="rId2"/>
    <p:sldId id="257" r:id="rId3"/>
    <p:sldId id="265" r:id="rId4"/>
    <p:sldId id="266" r:id="rId5"/>
    <p:sldId id="268" r:id="rId6"/>
    <p:sldId id="271" r:id="rId7"/>
    <p:sldId id="269" r:id="rId8"/>
    <p:sldId id="267" r:id="rId9"/>
    <p:sldId id="270" r:id="rId10"/>
    <p:sldId id="272" r:id="rId11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758" autoAdjust="0"/>
  </p:normalViewPr>
  <p:slideViewPr>
    <p:cSldViewPr>
      <p:cViewPr varScale="1">
        <p:scale>
          <a:sx n="54" d="100"/>
          <a:sy n="54" d="100"/>
        </p:scale>
        <p:origin x="164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7147FE9-E9C0-44F0-9C76-6463ABDA358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800792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8C84D7-DEE3-490E-A323-C255EFCE277B}" type="slidenum">
              <a:rPr lang="en-US" altLang="ko-KR"/>
              <a:pPr/>
              <a:t>1</a:t>
            </a:fld>
            <a:endParaRPr lang="en-US" altLang="ko-KR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ko-KR" dirty="0" smtClean="0"/>
              <a:t>Stefan</a:t>
            </a:r>
            <a:r>
              <a:rPr lang="en-US" altLang="ko-KR" baseline="0" dirty="0" smtClean="0"/>
              <a:t> Savage’s question: single-most challenge</a:t>
            </a:r>
          </a:p>
          <a:p>
            <a:pPr eaLnBrk="1" hangingPunct="1"/>
            <a:r>
              <a:rPr lang="en-US" altLang="ko-KR" baseline="0" dirty="0" smtClean="0"/>
              <a:t>My answer: expected level of autonomy</a:t>
            </a:r>
          </a:p>
          <a:p>
            <a:pPr eaLnBrk="1" hangingPunct="1"/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2902144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147FE9-E9C0-44F0-9C76-6463ABDA358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07972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F5C493-8027-48FD-8E6E-AFDA66B30249}" type="slidenum">
              <a:rPr lang="en-US" altLang="ko-KR"/>
              <a:pPr/>
              <a:t>2</a:t>
            </a:fld>
            <a:endParaRPr lang="en-US" altLang="ko-KR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3077833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147FE9-E9C0-44F0-9C76-6463ABDA358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79447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147FE9-E9C0-44F0-9C76-6463ABDA358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19117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147FE9-E9C0-44F0-9C76-6463ABDA358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959167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147FE9-E9C0-44F0-9C76-6463ABDA358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62893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147FE9-E9C0-44F0-9C76-6463ABDA358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701891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147FE9-E9C0-44F0-9C76-6463ABDA358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40166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147FE9-E9C0-44F0-9C76-6463ABDA358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57921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60B85-ACAA-4A3D-8CFB-2AE3DEE6D25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8946D-B844-467B-AF45-4F7D5113F83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4770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4770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D170F-9C63-4473-B388-897816EA9B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F9D1F-557B-447E-9133-9FD74A664F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4FE91-2B40-4A7E-B202-CD64C48EAA5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3053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86300" y="1371600"/>
            <a:ext cx="43053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F3565-C27E-41C1-A731-1015DE5C6E4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163BA-FBA3-47F3-BE55-ED6C246B91A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4F564-3AF6-4FE6-B199-44AEDDF1384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2B2FC-654B-4C60-AF84-B2C23F7E5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B82E1-D3F2-4DE7-A81E-E770B755CFE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FDC02-0BF4-4A1B-A54D-6714F55937F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763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 smtClean="0"/>
            </a:lvl1pPr>
          </a:lstStyle>
          <a:p>
            <a:pPr>
              <a:defRPr/>
            </a:pPr>
            <a:fld id="{22139F0A-E936-45D1-8B9C-40B1CD7A3DE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38100">
            <a:solidFill>
              <a:srgbClr val="CCFF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pic>
        <p:nvPicPr>
          <p:cNvPr id="1033" name="Picture 9" descr="kaist-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6200" y="6400800"/>
            <a:ext cx="9525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l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Blip>
          <a:blip r:embed="rId14"/>
        </a:buBlip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/>
              <a:t>How To Have a Successful Internship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sz="2000" dirty="0" smtClean="0"/>
              <a:t>2008.3.17.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000" dirty="0" smtClean="0"/>
              <a:t>Sue Moon</a:t>
            </a:r>
          </a:p>
          <a:p>
            <a:pPr eaLnBrk="1" hangingPunct="1">
              <a:lnSpc>
                <a:spcPct val="90000"/>
              </a:lnSpc>
            </a:pPr>
            <a:endParaRPr lang="en-US" altLang="ko-KR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ko-KR" sz="2000" dirty="0" smtClean="0"/>
              <a:t>Associate Professor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000" dirty="0" smtClean="0"/>
              <a:t>Computer Science Department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Appendix: Cultural Tips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Body odor: use deodorant and perfume</a:t>
            </a:r>
          </a:p>
          <a:p>
            <a:r>
              <a:rPr lang="en-US" altLang="ko-KR" dirty="0" smtClean="0"/>
              <a:t>Table manners:</a:t>
            </a:r>
          </a:p>
          <a:p>
            <a:pPr lvl="1"/>
            <a:r>
              <a:rPr lang="en-US" altLang="ko-KR" dirty="0" smtClean="0"/>
              <a:t>Make no chewing sound</a:t>
            </a:r>
          </a:p>
          <a:p>
            <a:pPr lvl="1"/>
            <a:r>
              <a:rPr lang="en-US" altLang="ko-KR" dirty="0" smtClean="0"/>
              <a:t>Put your fork and knife together and parallel when done</a:t>
            </a:r>
          </a:p>
          <a:p>
            <a:pPr lvl="1"/>
            <a:r>
              <a:rPr lang="en-US" altLang="ko-KR" dirty="0" smtClean="0"/>
              <a:t>Avoid putting down elbows on the table or hiding hands under the table</a:t>
            </a:r>
          </a:p>
          <a:p>
            <a:r>
              <a:rPr lang="en-US" altLang="ko-KR" dirty="0" smtClean="0"/>
              <a:t>Manners in a restaurant:</a:t>
            </a:r>
          </a:p>
          <a:p>
            <a:pPr lvl="1"/>
            <a:r>
              <a:rPr lang="en-US" altLang="ko-KR" dirty="0" smtClean="0"/>
              <a:t>Waiter/tress comes to get </a:t>
            </a:r>
            <a:r>
              <a:rPr lang="en-US" altLang="ko-KR" dirty="0" smtClean="0"/>
              <a:t>orders </a:t>
            </a:r>
            <a:r>
              <a:rPr lang="en-US" altLang="ko-KR" dirty="0" smtClean="0"/>
              <a:t>for (1) </a:t>
            </a:r>
            <a:r>
              <a:rPr lang="en-US" altLang="ko-KR" dirty="0" smtClean="0"/>
              <a:t>drinks; </a:t>
            </a:r>
            <a:r>
              <a:rPr lang="en-US" altLang="ko-KR" dirty="0" smtClean="0"/>
              <a:t>(2) </a:t>
            </a:r>
            <a:r>
              <a:rPr lang="en-US" altLang="ko-KR" dirty="0" smtClean="0"/>
              <a:t>the meal; and </a:t>
            </a:r>
            <a:r>
              <a:rPr lang="en-US" altLang="ko-KR" dirty="0" smtClean="0"/>
              <a:t>(3) </a:t>
            </a:r>
            <a:r>
              <a:rPr lang="en-US" altLang="ko-KR" dirty="0" smtClean="0"/>
              <a:t>the dessert</a:t>
            </a:r>
            <a:r>
              <a:rPr lang="en-US" altLang="ko-KR" dirty="0" smtClean="0"/>
              <a:t>.  Synch your other requests with the 3 visits.</a:t>
            </a:r>
          </a:p>
          <a:p>
            <a:pPr lvl="1"/>
            <a:r>
              <a:rPr lang="en-US" altLang="ko-KR" dirty="0" smtClean="0"/>
              <a:t>The check is delivered only after the meal is over.</a:t>
            </a:r>
          </a:p>
          <a:p>
            <a:r>
              <a:rPr lang="en-US" altLang="ko-KR" dirty="0" smtClean="0"/>
              <a:t>“Excuse me” instead of “sorry”</a:t>
            </a:r>
          </a:p>
          <a:p>
            <a:pPr lvl="1"/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/>
              <a:t>Goals of an Internship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/>
              <a:t>For Junior Students</a:t>
            </a:r>
          </a:p>
          <a:p>
            <a:pPr lvl="1" eaLnBrk="1" hangingPunct="1"/>
            <a:r>
              <a:rPr lang="en-US" altLang="ko-KR" dirty="0" smtClean="0"/>
              <a:t>Academic Achievements</a:t>
            </a:r>
          </a:p>
          <a:p>
            <a:pPr lvl="2" eaLnBrk="1" hangingPunct="1"/>
            <a:r>
              <a:rPr lang="en-US" altLang="ko-KR" dirty="0" smtClean="0"/>
              <a:t>Participate in projects of your research interest</a:t>
            </a:r>
          </a:p>
          <a:p>
            <a:pPr lvl="1" eaLnBrk="1" hangingPunct="1"/>
            <a:r>
              <a:rPr lang="en-US" altLang="ko-KR" dirty="0" smtClean="0"/>
              <a:t>Methodologies</a:t>
            </a:r>
          </a:p>
          <a:p>
            <a:pPr lvl="2" eaLnBrk="1" hangingPunct="1"/>
            <a:r>
              <a:rPr lang="en-US" altLang="ko-KR" dirty="0" smtClean="0"/>
              <a:t>Experience collaboration with people other than your advisor</a:t>
            </a:r>
          </a:p>
          <a:p>
            <a:pPr lvl="2" eaLnBrk="1" hangingPunct="1"/>
            <a:r>
              <a:rPr lang="en-US" altLang="ko-KR" dirty="0" smtClean="0"/>
              <a:t>Develop flexible approaches to research problems</a:t>
            </a:r>
          </a:p>
          <a:p>
            <a:pPr lvl="1" eaLnBrk="1" hangingPunct="1">
              <a:buNone/>
            </a:pPr>
            <a:endParaRPr lang="en-US" altLang="ko-KR" dirty="0" smtClean="0"/>
          </a:p>
          <a:p>
            <a:pPr eaLnBrk="1" hangingPunct="1"/>
            <a:r>
              <a:rPr lang="en-US" altLang="ko-KR" dirty="0" smtClean="0"/>
              <a:t>For Senior Students</a:t>
            </a:r>
          </a:p>
          <a:p>
            <a:pPr lvl="1" eaLnBrk="1" hangingPunct="1"/>
            <a:r>
              <a:rPr lang="en-US" altLang="ko-KR" dirty="0" smtClean="0"/>
              <a:t>Participate in a project closely related to your thesis topic</a:t>
            </a:r>
          </a:p>
          <a:p>
            <a:pPr lvl="1" eaLnBrk="1" hangingPunct="1"/>
            <a:r>
              <a:rPr lang="en-US" altLang="ko-KR" dirty="0" smtClean="0"/>
              <a:t>Publish in major conferences</a:t>
            </a:r>
          </a:p>
          <a:p>
            <a:pPr lvl="1" eaLnBrk="1" hangingPunct="1"/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Indirect Benefits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Broaden Your Horizon</a:t>
            </a:r>
          </a:p>
          <a:p>
            <a:pPr lvl="1"/>
            <a:r>
              <a:rPr lang="en-US" altLang="ko-KR" dirty="0" smtClean="0"/>
              <a:t>See a “bigger” picture of your own research and others</a:t>
            </a:r>
          </a:p>
          <a:p>
            <a:r>
              <a:rPr lang="en-US" altLang="ko-KR" dirty="0" smtClean="0"/>
              <a:t>Communication Skills</a:t>
            </a:r>
          </a:p>
          <a:p>
            <a:pPr lvl="1"/>
            <a:r>
              <a:rPr lang="en-US" altLang="ko-KR" dirty="0" smtClean="0"/>
              <a:t>Improve your English</a:t>
            </a:r>
          </a:p>
          <a:p>
            <a:pPr lvl="1"/>
            <a:r>
              <a:rPr lang="en-US" altLang="ko-KR" dirty="0" smtClean="0"/>
              <a:t>Learn more about other cultures</a:t>
            </a:r>
          </a:p>
          <a:p>
            <a:r>
              <a:rPr lang="en-US" altLang="ko-KR" dirty="0" smtClean="0"/>
              <a:t>Networking Opportunities</a:t>
            </a:r>
          </a:p>
          <a:p>
            <a:pPr lvl="1"/>
            <a:r>
              <a:rPr lang="en-US" altLang="ko-KR" dirty="0" smtClean="0"/>
              <a:t>Meet other researchers</a:t>
            </a:r>
          </a:p>
          <a:p>
            <a:pPr lvl="1"/>
            <a:r>
              <a:rPr lang="en-US" altLang="ko-KR" dirty="0" smtClean="0"/>
              <a:t>Meet other students from different schools</a:t>
            </a:r>
          </a:p>
          <a:p>
            <a:pPr lvl="1"/>
            <a:r>
              <a:rPr lang="en-US" altLang="ko-KR" dirty="0" smtClean="0"/>
              <a:t>Make local friends</a:t>
            </a:r>
          </a:p>
          <a:p>
            <a:r>
              <a:rPr lang="en-US" altLang="ko-KR" dirty="0" smtClean="0"/>
              <a:t>Monetary Gains</a:t>
            </a:r>
          </a:p>
          <a:p>
            <a:pPr lvl="1"/>
            <a:r>
              <a:rPr lang="en-US" altLang="ko-KR" dirty="0" smtClean="0"/>
              <a:t>$$$</a:t>
            </a:r>
          </a:p>
          <a:p>
            <a:endParaRPr lang="en-US" altLang="ko-KR" dirty="0" smtClean="0"/>
          </a:p>
          <a:p>
            <a:pPr lvl="1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Expected Difficulties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Culture Shock</a:t>
            </a:r>
          </a:p>
          <a:p>
            <a:pPr lvl="1"/>
            <a:r>
              <a:rPr lang="en-US" altLang="ko-KR" dirty="0" smtClean="0"/>
              <a:t>Language barrier</a:t>
            </a:r>
          </a:p>
          <a:p>
            <a:pPr lvl="1"/>
            <a:r>
              <a:rPr lang="en-US" altLang="ko-KR" dirty="0" smtClean="0"/>
              <a:t>Lack of support network</a:t>
            </a:r>
          </a:p>
          <a:p>
            <a:pPr lvl="2"/>
            <a:r>
              <a:rPr lang="en-US" altLang="ko-KR" dirty="0" smtClean="0"/>
              <a:t>Whom to have dinner with?  What to do on the weekend?</a:t>
            </a:r>
          </a:p>
          <a:p>
            <a:pPr lvl="1"/>
            <a:r>
              <a:rPr lang="en-US" altLang="ko-KR" dirty="0" smtClean="0"/>
              <a:t>Exotic cuisine</a:t>
            </a:r>
          </a:p>
          <a:p>
            <a:pPr lvl="1"/>
            <a:r>
              <a:rPr lang="en-US" altLang="ko-KR" dirty="0" smtClean="0"/>
              <a:t>Minor tasks turned major challenges</a:t>
            </a:r>
          </a:p>
          <a:p>
            <a:pPr lvl="2"/>
            <a:r>
              <a:rPr lang="en-US" altLang="ko-KR" dirty="0" smtClean="0"/>
              <a:t>Work environment setup (email, printer, fax, …)</a:t>
            </a:r>
          </a:p>
          <a:p>
            <a:pPr lvl="2"/>
            <a:r>
              <a:rPr lang="en-US" altLang="ko-KR" dirty="0" smtClean="0"/>
              <a:t>Grocery shopping, post service, hair salon, dentist, etc.</a:t>
            </a:r>
          </a:p>
          <a:p>
            <a:r>
              <a:rPr lang="en-US" altLang="ko-KR" dirty="0" smtClean="0"/>
              <a:t>Academic Challenges</a:t>
            </a:r>
          </a:p>
          <a:p>
            <a:pPr lvl="1"/>
            <a:r>
              <a:rPr lang="en-US" altLang="ko-KR" dirty="0" smtClean="0"/>
              <a:t>Effective communication w/ mentor</a:t>
            </a:r>
          </a:p>
          <a:p>
            <a:pPr lvl="2"/>
            <a:r>
              <a:rPr lang="en-US" altLang="ko-KR" dirty="0" smtClean="0"/>
              <a:t>What are expected of you</a:t>
            </a:r>
          </a:p>
          <a:p>
            <a:pPr lvl="1"/>
            <a:r>
              <a:rPr lang="en-US" altLang="ko-KR" dirty="0" smtClean="0"/>
              <a:t>Peer competition</a:t>
            </a:r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How To Prepare Yourself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Upon internship offer</a:t>
            </a:r>
          </a:p>
          <a:p>
            <a:pPr lvl="1"/>
            <a:r>
              <a:rPr lang="en-US" altLang="ko-KR" dirty="0" smtClean="0"/>
              <a:t>Read an intro on history of the city/school/company/group</a:t>
            </a:r>
          </a:p>
          <a:p>
            <a:pPr lvl="1"/>
            <a:r>
              <a:rPr lang="en-US" altLang="ko-KR" dirty="0" smtClean="0"/>
              <a:t>Contact your mentor/contact person for info on:</a:t>
            </a:r>
          </a:p>
          <a:p>
            <a:pPr lvl="2"/>
            <a:r>
              <a:rPr lang="en-US" altLang="ko-KR" dirty="0" smtClean="0"/>
              <a:t>Research topic</a:t>
            </a:r>
          </a:p>
          <a:p>
            <a:pPr lvl="2"/>
            <a:r>
              <a:rPr lang="en-US" altLang="ko-KR" dirty="0" smtClean="0"/>
              <a:t>Availability of other interns (to share info with)</a:t>
            </a:r>
          </a:p>
          <a:p>
            <a:pPr lvl="2"/>
            <a:r>
              <a:rPr lang="en-US" altLang="ko-KR" dirty="0" smtClean="0"/>
              <a:t>Housing</a:t>
            </a:r>
          </a:p>
          <a:p>
            <a:pPr lvl="2"/>
            <a:r>
              <a:rPr lang="en-US" altLang="ko-KR" dirty="0" smtClean="0"/>
              <a:t>Transportation</a:t>
            </a:r>
            <a:endParaRPr lang="en-US" altLang="ko-KR" sz="2400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Once You Get There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Upon arrival</a:t>
            </a:r>
          </a:p>
          <a:p>
            <a:pPr lvl="1"/>
            <a:r>
              <a:rPr lang="en-US" altLang="ko-KR" dirty="0" smtClean="0"/>
              <a:t>Introduce yourself to all members</a:t>
            </a:r>
          </a:p>
          <a:p>
            <a:pPr lvl="1"/>
            <a:r>
              <a:rPr lang="en-US" altLang="ko-KR" dirty="0" smtClean="0"/>
              <a:t>Settle down on a routine of how to work with your mentor</a:t>
            </a:r>
          </a:p>
          <a:p>
            <a:pPr lvl="1"/>
            <a:r>
              <a:rPr lang="en-US" altLang="ko-KR" dirty="0" smtClean="0"/>
              <a:t>Give any work-related feedback directly to your mentor</a:t>
            </a:r>
          </a:p>
          <a:p>
            <a:pPr lvl="2"/>
            <a:r>
              <a:rPr lang="en-US" altLang="ko-KR" dirty="0" smtClean="0"/>
              <a:t>e.g. Weekend entry to the lab, Internet access at the dorm</a:t>
            </a:r>
          </a:p>
          <a:p>
            <a:pPr lvl="1"/>
            <a:r>
              <a:rPr lang="en-US" altLang="ko-KR" dirty="0" smtClean="0"/>
              <a:t>Spend time with as many as possible to discuss your internship work and your own thesis ideas</a:t>
            </a:r>
          </a:p>
          <a:p>
            <a:r>
              <a:rPr lang="en-US" altLang="ko-KR" dirty="0" smtClean="0"/>
              <a:t>Upon departure</a:t>
            </a:r>
          </a:p>
          <a:p>
            <a:pPr lvl="1"/>
            <a:r>
              <a:rPr lang="en-US" altLang="ko-KR" dirty="0" smtClean="0"/>
              <a:t>Write up a report about your work</a:t>
            </a:r>
          </a:p>
          <a:p>
            <a:pPr lvl="1"/>
            <a:r>
              <a:rPr lang="en-US" altLang="ko-KR" dirty="0" smtClean="0"/>
              <a:t>Send out a thank-you note to your new friends</a:t>
            </a:r>
          </a:p>
          <a:p>
            <a:pPr lvl="1"/>
            <a:r>
              <a:rPr lang="en-US" altLang="ko-KR" dirty="0" smtClean="0"/>
              <a:t>Stay in touch with your mentor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Point of No Return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Your mentor will evaluate you based on:</a:t>
            </a:r>
          </a:p>
          <a:p>
            <a:pPr lvl="1"/>
            <a:r>
              <a:rPr lang="en-US" altLang="ko-KR" dirty="0" smtClean="0"/>
              <a:t>Technical strength</a:t>
            </a:r>
          </a:p>
          <a:p>
            <a:pPr lvl="2"/>
            <a:r>
              <a:rPr lang="en-US" altLang="ko-KR" dirty="0" smtClean="0"/>
              <a:t>What are you particularly good at?</a:t>
            </a:r>
          </a:p>
          <a:p>
            <a:pPr lvl="1"/>
            <a:r>
              <a:rPr lang="en-US" altLang="ko-KR" dirty="0" smtClean="0"/>
              <a:t>Motivation</a:t>
            </a:r>
          </a:p>
          <a:p>
            <a:pPr lvl="2"/>
            <a:r>
              <a:rPr lang="en-US" altLang="ko-KR" dirty="0" smtClean="0"/>
              <a:t>Do you find interesting problems on your own?</a:t>
            </a:r>
          </a:p>
          <a:p>
            <a:pPr lvl="1"/>
            <a:r>
              <a:rPr lang="en-US" altLang="ko-KR" dirty="0" smtClean="0"/>
              <a:t>Team player</a:t>
            </a:r>
          </a:p>
          <a:p>
            <a:pPr lvl="2"/>
            <a:r>
              <a:rPr lang="en-US" altLang="ko-KR" dirty="0" smtClean="0"/>
              <a:t>Do you work well with others?  As a leader?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err="1" smtClean="0"/>
              <a:t>Idiosyncracy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Too opinionated?  Discriminating behavior??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Measure of Success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Paper + Note of “Readiness”</a:t>
            </a:r>
          </a:p>
          <a:p>
            <a:pPr lvl="1"/>
            <a:r>
              <a:rPr lang="en-US" altLang="ko-KR" dirty="0" smtClean="0"/>
              <a:t>“Readiness” means</a:t>
            </a:r>
          </a:p>
          <a:p>
            <a:pPr lvl="2"/>
            <a:r>
              <a:rPr lang="en-US" altLang="ko-KR" dirty="0" smtClean="0"/>
              <a:t>S/he is strongly motivated to do good work</a:t>
            </a:r>
          </a:p>
          <a:p>
            <a:pPr lvl="2"/>
            <a:r>
              <a:rPr lang="en-US" altLang="ko-KR" dirty="0" smtClean="0"/>
              <a:t>S/he knows why the work is interesting</a:t>
            </a:r>
          </a:p>
          <a:p>
            <a:pPr lvl="2"/>
            <a:r>
              <a:rPr lang="en-US" altLang="ko-KR" dirty="0" smtClean="0"/>
              <a:t>S/he is fast once the problem is formulated</a:t>
            </a:r>
          </a:p>
          <a:p>
            <a:pPr lvl="2"/>
            <a:r>
              <a:rPr lang="en-US" altLang="ko-KR" dirty="0" smtClean="0"/>
              <a:t>S/he sees relevant ideas in others’ work</a:t>
            </a:r>
          </a:p>
          <a:p>
            <a:pPr lvl="2"/>
            <a:r>
              <a:rPr lang="en-US" altLang="ko-KR" dirty="0" smtClean="0"/>
              <a:t>S/he is effective at delivering own idea to others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Last Note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You will succeed</a:t>
            </a:r>
          </a:p>
          <a:p>
            <a:pPr lvl="1"/>
            <a:r>
              <a:rPr lang="en-US" altLang="ko-KR" dirty="0" smtClean="0"/>
              <a:t>As long as you enjoy what you’re doing</a:t>
            </a:r>
          </a:p>
          <a:p>
            <a:pPr lvl="1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-template">
  <a:themeElements>
    <a:clrScheme name="blue-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ue-template">
      <a:majorFont>
        <a:latin typeface="Tahoma"/>
        <a:ea typeface="굴림"/>
        <a:cs typeface=""/>
      </a:majorFont>
      <a:minorFont>
        <a:latin typeface="Tahoma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blue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-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-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-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-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-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-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-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-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-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-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-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green-template</Template>
  <TotalTime>237</TotalTime>
  <Words>537</Words>
  <Application>Microsoft Office PowerPoint</Application>
  <PresentationFormat>화면 슬라이드 쇼(4:3)</PresentationFormat>
  <Paragraphs>112</Paragraphs>
  <Slides>10</Slides>
  <Notes>10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4" baseType="lpstr">
      <vt:lpstr>굴림</vt:lpstr>
      <vt:lpstr>Tahoma</vt:lpstr>
      <vt:lpstr>Wingdings</vt:lpstr>
      <vt:lpstr>blue-template</vt:lpstr>
      <vt:lpstr>How To Have a Successful Internship</vt:lpstr>
      <vt:lpstr>Goals of an Internship</vt:lpstr>
      <vt:lpstr>Indirect Benefits</vt:lpstr>
      <vt:lpstr>Expected Difficulties</vt:lpstr>
      <vt:lpstr>How To Prepare Yourself</vt:lpstr>
      <vt:lpstr>Once You Get There</vt:lpstr>
      <vt:lpstr>Point of No Return</vt:lpstr>
      <vt:lpstr>Measure of Success</vt:lpstr>
      <vt:lpstr>Last Note</vt:lpstr>
      <vt:lpstr>Appendix: Cultural Tips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sbmoon</dc:creator>
  <cp:lastModifiedBy>Sue Moon</cp:lastModifiedBy>
  <cp:revision>56</cp:revision>
  <cp:lastPrinted>1601-01-01T00:00:00Z</cp:lastPrinted>
  <dcterms:created xsi:type="dcterms:W3CDTF">1601-01-01T00:00:00Z</dcterms:created>
  <dcterms:modified xsi:type="dcterms:W3CDTF">2013-12-20T03:49:53Z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